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oboto-regular.fntdata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7" Type="http://schemas.openxmlformats.org/officeDocument/2006/relationships/font" Target="fonts/Robo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46d6a7e6a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46d6a7e6a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467e87a75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467e87a75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6d6a7e6a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46d6a7e6a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467e87a75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467e87a75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467e87a75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467e87a75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46d6a7e6a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46d6a7e6a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46d6a7e6ac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46d6a7e6a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Itt a demó helye, megmutatni a 2 vevőt, és kitérni rá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FFT &amp; Waterfall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Hangolás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Modulációk amiket tud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Egyéb feature említeni: távvezérlés, UDP streamelés,kafubot DC-n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Amúgy modoljuk aktívan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46d6a7e6a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46d6a7e6a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6d6a7e6ac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46d6a7e6ac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 feladat: megkapják az AM vevőt, FM vevővé kell alakítani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Hint: Kimenet előtt legyen egy 1/20-as osztás különben megsüketül mindenki!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46d6a7e6ac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46d6a7e6ac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 feladat: megkapják az AM vevőt, FM vevővé kell alakítani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Hint: Kimenet előtt legyen egy 1/20-as osztás különben megsüketül mindenki!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3e8f26dd28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3e8f26dd28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f2599d40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f2599d40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3e8a89638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3e8a89638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3bf8f1c0b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3bf8f1c0b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46d6a7e6a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46d6a7e6a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46d6a7e6a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46d6a7e6a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6d6a7e6a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6d6a7e6a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67e87a7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467e87a7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5" Type="http://schemas.openxmlformats.org/officeDocument/2006/relationships/image" Target="../media/image32.png"/><Relationship Id="rId6" Type="http://schemas.openxmlformats.org/officeDocument/2006/relationships/image" Target="../media/image23.png"/><Relationship Id="rId7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gif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Relationship Id="rId7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791050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SDR a gyakorlatban</a:t>
            </a:r>
            <a:endParaRPr sz="3700"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23"/>
            <a:ext cx="8222100" cy="5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Programozós workshop</a:t>
            </a:r>
            <a:endParaRPr sz="2200"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9600" y="3318825"/>
            <a:ext cx="1983949" cy="91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70cm LEO vétel</a:t>
            </a:r>
            <a:endParaRPr sz="2400"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3164738" cy="421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0170" y="1655274"/>
            <a:ext cx="3269299" cy="24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4944" y="1573375"/>
            <a:ext cx="1961856" cy="2615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ISS SSTV képek vétele</a:t>
            </a:r>
            <a:endParaRPr sz="2400"/>
          </a:p>
        </p:txBody>
      </p:sp>
      <p:pic>
        <p:nvPicPr>
          <p:cNvPr id="153" name="Google Shape;153;p23"/>
          <p:cNvPicPr preferRelativeResize="0"/>
          <p:nvPr/>
        </p:nvPicPr>
        <p:blipFill rotWithShape="1">
          <a:blip r:embed="rId3">
            <a:alphaModFix/>
          </a:blip>
          <a:srcRect b="0" l="20166" r="26525" t="0"/>
          <a:stretch/>
        </p:blipFill>
        <p:spPr>
          <a:xfrm>
            <a:off x="125875" y="1002800"/>
            <a:ext cx="3484925" cy="367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1048" y="785250"/>
            <a:ext cx="5269826" cy="4112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QO-100 vétel</a:t>
            </a:r>
            <a:endParaRPr sz="2400"/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3164738" cy="421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8444" y="771450"/>
            <a:ext cx="2311951" cy="231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895" y="301482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0255" y="2072113"/>
            <a:ext cx="1610425" cy="161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QO-100 vétel</a:t>
            </a:r>
            <a:endParaRPr sz="2400"/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313" y="715700"/>
            <a:ext cx="4960465" cy="421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QO-100 vétel</a:t>
            </a:r>
            <a:endParaRPr sz="2400"/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50" y="1758725"/>
            <a:ext cx="8839200" cy="2488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Tanfolyamos vételi lánc</a:t>
            </a:r>
            <a:endParaRPr sz="2400"/>
          </a:p>
        </p:txBody>
      </p:sp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150" y="1094400"/>
            <a:ext cx="1851950" cy="21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2505" y="1356713"/>
            <a:ext cx="1610425" cy="161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2925" y="1094388"/>
            <a:ext cx="2067601" cy="206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/>
          <p:nvPr/>
        </p:nvSpPr>
        <p:spPr>
          <a:xfrm>
            <a:off x="6820525" y="1833150"/>
            <a:ext cx="253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Repsávos AM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teto.sch.bme.hu:7373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5" name="Google Shape;185;p27"/>
          <p:cNvPicPr preferRelativeResize="0"/>
          <p:nvPr/>
        </p:nvPicPr>
        <p:blipFill rotWithShape="1">
          <a:blip r:embed="rId6">
            <a:alphaModFix/>
          </a:blip>
          <a:srcRect b="0" l="25453" r="11510" t="0"/>
          <a:stretch/>
        </p:blipFill>
        <p:spPr>
          <a:xfrm>
            <a:off x="606950" y="3237375"/>
            <a:ext cx="1485150" cy="17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2500" y="3192763"/>
            <a:ext cx="1851950" cy="18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 txBox="1"/>
          <p:nvPr/>
        </p:nvSpPr>
        <p:spPr>
          <a:xfrm>
            <a:off x="4359800" y="3887900"/>
            <a:ext cx="3459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Műsorszóró FM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sdr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.sch.bme.hu:7373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Demó: GQRX</a:t>
            </a:r>
            <a:endParaRPr sz="2400"/>
          </a:p>
        </p:txBody>
      </p:sp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6750" y="814213"/>
            <a:ext cx="5530052" cy="351507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/>
          <p:nvPr/>
        </p:nvSpPr>
        <p:spPr>
          <a:xfrm>
            <a:off x="400500" y="1056500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Hasonló programok: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-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SDR#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-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SDR++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-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Satdump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-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stb.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Emlékeztető: fazorok</a:t>
            </a:r>
            <a:endParaRPr sz="2400"/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0676" y="2565875"/>
            <a:ext cx="1177300" cy="23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 rotWithShape="1">
          <a:blip r:embed="rId4">
            <a:alphaModFix/>
          </a:blip>
          <a:srcRect b="39658" l="2868" r="4598" t="9030"/>
          <a:stretch/>
        </p:blipFill>
        <p:spPr>
          <a:xfrm>
            <a:off x="381325" y="1270263"/>
            <a:ext cx="3747200" cy="91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 title="const_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9400" y="1097088"/>
            <a:ext cx="4625450" cy="173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 title="const_phas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9400" y="2831625"/>
            <a:ext cx="4625450" cy="173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 title="fazor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625" y="2371275"/>
            <a:ext cx="2655262" cy="265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GNURadio: AM vevő</a:t>
            </a:r>
            <a:endParaRPr sz="2400"/>
          </a:p>
        </p:txBody>
      </p:sp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24050"/>
            <a:ext cx="8839199" cy="3295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GNURadio: FM vevő</a:t>
            </a:r>
            <a:endParaRPr sz="2400"/>
          </a:p>
        </p:txBody>
      </p:sp>
      <p:pic>
        <p:nvPicPr>
          <p:cNvPr id="216" name="Google Shape;21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25" y="1231450"/>
            <a:ext cx="8839203" cy="3095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/>
        </p:nvSpPr>
        <p:spPr>
          <a:xfrm>
            <a:off x="400500" y="1056500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Hogy néz ki egy SDR?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SDR alapú vételi láncok a HA5KFU-ban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SDR vevőprogramok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Digitális jelfeldolgozás alapjai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○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GNURadio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○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 programozás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Mit fogunk a mai napon tanulni?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/>
        </p:nvSpPr>
        <p:spPr>
          <a:xfrm>
            <a:off x="400500" y="1056500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DR </a:t>
            </a: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bemutató és vételi láncok - Laci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Fazorok és modulációk emlékeztető - Laci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GQRX bemutató - Laci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GNURadió workshop - Laci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 kód írása - Laci + Laci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Agenda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Mi is volt a rádióban?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8839199" cy="381350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/>
          <p:nvPr/>
        </p:nvSpPr>
        <p:spPr>
          <a:xfrm>
            <a:off x="2217125" y="1090475"/>
            <a:ext cx="1320600" cy="207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3537725" y="1090475"/>
            <a:ext cx="1032900" cy="207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4570625" y="1090475"/>
            <a:ext cx="1032900" cy="1788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5603525" y="1090475"/>
            <a:ext cx="958500" cy="1788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6562025" y="877475"/>
            <a:ext cx="1693200" cy="2001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2217125" y="3167075"/>
            <a:ext cx="1650600" cy="1054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257700" y="1090475"/>
            <a:ext cx="1959300" cy="3130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289500" y="659375"/>
            <a:ext cx="189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Antenna, bemenet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2456613" y="659375"/>
            <a:ext cx="84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Keverő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3633413" y="659375"/>
            <a:ext cx="84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Erősítő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4618476" y="659375"/>
            <a:ext cx="937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Demod.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5662013" y="659363"/>
            <a:ext cx="84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Erősítő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8255226" y="2043750"/>
            <a:ext cx="937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Hang kimenet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2217125" y="4477050"/>
            <a:ext cx="1320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Oszcillátor</a:t>
            </a:r>
            <a:endParaRPr b="1"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Ötlet: digitalizáljuk a jelet, és dolgozzuk onnan tovább</a:t>
            </a:r>
            <a:endParaRPr sz="2400"/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113" y="887700"/>
            <a:ext cx="8457775" cy="31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/>
          <p:nvPr/>
        </p:nvSpPr>
        <p:spPr>
          <a:xfrm>
            <a:off x="5944350" y="971700"/>
            <a:ext cx="2927100" cy="2760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6004225" y="3241625"/>
            <a:ext cx="18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Ezt digitálisan!</a:t>
            </a:r>
            <a:endParaRPr sz="18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/>
        </p:nvSpPr>
        <p:spPr>
          <a:xfrm>
            <a:off x="400500" y="1056500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Jelfeldolgozás vegyesen</a:t>
            </a:r>
            <a:b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(analóg + digitális)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Alkalmazás: digimódok, SSTV, stb.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Ez még nem SDR!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Ötlet: digitalizáljuk a jelet, és dolgozzuk onnan tovább</a:t>
            </a:r>
            <a:endParaRPr sz="2400"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50" y="2415213"/>
            <a:ext cx="401955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9400" y="1002313"/>
            <a:ext cx="3138876" cy="313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2">
            <a:off x="2862953" y="2610225"/>
            <a:ext cx="3227743" cy="324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RTL-SDR</a:t>
            </a:r>
            <a:endParaRPr sz="2400"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71450"/>
            <a:ext cx="8096250" cy="2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NOAA vétel</a:t>
            </a:r>
            <a:endParaRPr sz="2400"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375" y="1569150"/>
            <a:ext cx="2102275" cy="28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4">
            <a:alphaModFix/>
          </a:blip>
          <a:srcRect b="14529" l="0" r="0" t="14245"/>
          <a:stretch/>
        </p:blipFill>
        <p:spPr>
          <a:xfrm>
            <a:off x="3115800" y="2262262"/>
            <a:ext cx="1491099" cy="141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 rotWithShape="1">
          <a:blip r:embed="rId5">
            <a:alphaModFix/>
          </a:blip>
          <a:srcRect b="22223" l="62935" r="-5020" t="43327"/>
          <a:stretch/>
        </p:blipFill>
        <p:spPr>
          <a:xfrm rot="10800000">
            <a:off x="5154825" y="1868575"/>
            <a:ext cx="3585400" cy="220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NOAA vétel</a:t>
            </a:r>
            <a:endParaRPr sz="2400"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400" y="827350"/>
            <a:ext cx="2146154" cy="39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8052" y="827338"/>
            <a:ext cx="3037250" cy="3914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